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Roboto Slab"/>
      <p:regular r:id="rId24"/>
      <p:bold r:id="rId25"/>
    </p:embeddedFont>
    <p:embeddedFont>
      <p:font typeface="Robo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obotoSlab-regular.fntdata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regular.fntdata"/><Relationship Id="rId25" Type="http://schemas.openxmlformats.org/officeDocument/2006/relationships/font" Target="fonts/RobotoSlab-bold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benchmarksgame.alioth.debian.org/u64q/go.html" TargetMode="External"/><Relationship Id="rId3" Type="http://schemas.openxmlformats.org/officeDocument/2006/relationships/hyperlink" Target="https://benchmarksgame.alioth.debian.org/u64q/compare.php?lang=go&amp;lang2=node" TargetMode="External"/><Relationship Id="rId4" Type="http://schemas.openxmlformats.org/officeDocument/2006/relationships/hyperlink" Target="http://benchmarksgame.alioth.debian.org/u64q/compare.php?lang=go&amp;lang2=python3" TargetMode="External"/><Relationship Id="rId5" Type="http://schemas.openxmlformats.org/officeDocument/2006/relationships/hyperlink" Target="http://benchmarksgame.alioth.debian.org/u64q/compare.php?lang=go&amp;lang2=gpp" TargetMode="External"/><Relationship Id="rId6" Type="http://schemas.openxmlformats.org/officeDocument/2006/relationships/hyperlink" Target="http://benchmarksgame.alioth.debian.org/u32/compare.php?lang=go&amp;lang2=lua" TargetMode="External"/><Relationship Id="rId7" Type="http://schemas.openxmlformats.org/officeDocument/2006/relationships/hyperlink" Target="https://github.com/google/grumpy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https://benchmarksgame.alioth.debian.org/u64q/go.html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https://benchmarksgame.alioth.debian.org/u64q/compare.php?lang=go&amp;lang2=node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http://benchmarksgame.alioth.debian.org/u64q/compare.php?lang=go&amp;lang2=python3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http://benchmarksgame.alioth.debian.org/u64q/compare.php?lang=go&amp;lang2=gpp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http://benchmarksgame.alioth.debian.org/u32/compare.php?lang=go&amp;lang2=lua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https://github.com/google/grumpy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You can define 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concurrents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units of executions (concurrently execution functions)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Apps uses all cores - Can run on multiples cores at the same time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No limits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NON BLOCKING IO!!!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Can communicate &amp; sync via channels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Demo -&gt; 1 &amp; 2 process - goroutine.go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~ go get github.com/gorilla/mux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Live coding: something_test.go example_test.go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go test example_test.go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Live coding: </a:t>
            </a:r>
          </a:p>
          <a:p>
            <a:pPr indent="-228600" lvl="0" marL="457200" rtl="0">
              <a:spcBef>
                <a:spcPts val="0"/>
              </a:spcBef>
              <a:buFont typeface="Consolas"/>
              <a:buChar char="-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Api.go</a:t>
            </a:r>
          </a:p>
          <a:p>
            <a:pPr indent="-228600" lvl="0" marL="457200">
              <a:spcBef>
                <a:spcPts val="0"/>
              </a:spcBef>
              <a:buFont typeface="Consolas"/>
              <a:buChar char="-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rest-api-starwars.go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Personal opinion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My history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Starts on late 2007.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Became open source in November 2009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Today's version is 1.7.4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Key Players: Robert Griesemer (Hotspot, JVM) Rob Pike (58) (Unix/UTF-8) Kenneth Thompson (71) (B and C lang/Unix/UTF-8) Ian Lance Taylor (GCC) Russ Cox (Plan9/CSP)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Solve big problems at google such as: thousands of engineers, C++ on servers, distributed build system, maintainability, big scale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Expressive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Comprehensive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Sophisticated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Garbage collection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Remote package management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Great builtins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No exceptions :O!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Among others...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Gzip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Reflect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Math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Unicode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Image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Net/mail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Net/http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Json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Crypto/Aes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HTML/Template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------------------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Live coding: webserver example from scratch -&gt; interaction with log.fatal (ie 2 ws on the same port) - webserver.go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1524800" y="672605"/>
            <a:ext cx="1081625" cy="1124949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1" name="Shape 11"/>
          <p:cNvSpPr/>
          <p:nvPr/>
        </p:nvSpPr>
        <p:spPr>
          <a:xfrm rot="10800000">
            <a:off x="6537562" y="33429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/>
            <a:headEnd len="med" w="med" type="none"/>
            <a:tailEnd len="med" w="med" type="none"/>
          </a:ln>
        </p:spPr>
      </p:sp>
      <p:cxnSp>
        <p:nvCxnSpPr>
          <p:cNvPr id="12" name="Shape 12"/>
          <p:cNvCxnSpPr/>
          <p:nvPr/>
        </p:nvCxnSpPr>
        <p:spPr>
          <a:xfrm>
            <a:off x="4359601" y="281746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Shape 1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000"/>
            </a:lvl1pPr>
            <a:lvl2pPr lvl="1" rtl="0" algn="ctr">
              <a:spcBef>
                <a:spcPts val="0"/>
              </a:spcBef>
              <a:buSzPct val="100000"/>
              <a:defRPr sz="4000"/>
            </a:lvl2pPr>
            <a:lvl3pPr lvl="2" rtl="0" algn="ctr">
              <a:spcBef>
                <a:spcPts val="0"/>
              </a:spcBef>
              <a:buSzPct val="100000"/>
              <a:defRPr sz="4000"/>
            </a:lvl3pPr>
            <a:lvl4pPr lvl="3" rtl="0" algn="ctr">
              <a:spcBef>
                <a:spcPts val="0"/>
              </a:spcBef>
              <a:buSzPct val="100000"/>
              <a:defRPr sz="4000"/>
            </a:lvl4pPr>
            <a:lvl5pPr lvl="4" rtl="0" algn="ctr">
              <a:spcBef>
                <a:spcPts val="0"/>
              </a:spcBef>
              <a:buSzPct val="100000"/>
              <a:defRPr sz="4000"/>
            </a:lvl5pPr>
            <a:lvl6pPr lvl="5" rtl="0" algn="ctr">
              <a:spcBef>
                <a:spcPts val="0"/>
              </a:spcBef>
              <a:buSzPct val="100000"/>
              <a:defRPr sz="4000"/>
            </a:lvl6pPr>
            <a:lvl7pPr lvl="6" rtl="0" algn="ctr">
              <a:spcBef>
                <a:spcPts val="0"/>
              </a:spcBef>
              <a:buSzPct val="100000"/>
              <a:defRPr sz="4000"/>
            </a:lvl7pPr>
            <a:lvl8pPr lvl="7" rtl="0" algn="ctr">
              <a:spcBef>
                <a:spcPts val="0"/>
              </a:spcBef>
              <a:buSzPct val="100000"/>
              <a:defRPr sz="4000"/>
            </a:lvl8pPr>
            <a:lvl9pPr lvl="8" rtl="0" algn="ctr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 txBox="1"/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6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" name="Shape 61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  <a:noFill/>
        </p:spPr>
        <p:txBody>
          <a:bodyPr anchorCtr="0" anchor="ctr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5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8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  <a:noFill/>
        </p:spPr>
        <p:txBody>
          <a:bodyPr anchorCtr="0" anchor="ctr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9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" name="Shape 72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  <a:noFill/>
        </p:spPr>
        <p:txBody>
          <a:bodyPr anchorCtr="0" anchor="ctr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1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" name="Shape 76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  <a:noFill/>
        </p:spPr>
        <p:txBody>
          <a:bodyPr anchorCtr="0" anchor="ctr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" name="Shape 80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  <a:noFill/>
        </p:spPr>
        <p:txBody>
          <a:bodyPr anchorCtr="0" anchor="ctr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">
    <p:bg>
      <p:bgPr>
        <a:solidFill>
          <a:srgbClr val="FFFFF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" name="Shape 84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  <a:noFill/>
        </p:spPr>
        <p:txBody>
          <a:bodyPr anchorCtr="0" anchor="ctr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2">
    <p:bg>
      <p:bgPr>
        <a:solidFill>
          <a:srgbClr val="FFFFF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  <a:noFill/>
        </p:spPr>
        <p:txBody>
          <a:bodyPr anchorCtr="0" anchor="ctr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359601" y="281746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" name="Shape 18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800"/>
            </a:lvl1pPr>
            <a:lvl2pPr lvl="1" rtl="0" algn="ctr">
              <a:spcBef>
                <a:spcPts val="0"/>
              </a:spcBef>
              <a:buSzPct val="100000"/>
              <a:defRPr sz="4800"/>
            </a:lvl2pPr>
            <a:lvl3pPr lvl="2" rtl="0" algn="ctr">
              <a:spcBef>
                <a:spcPts val="0"/>
              </a:spcBef>
              <a:buSzPct val="100000"/>
              <a:defRPr sz="4800"/>
            </a:lvl3pPr>
            <a:lvl4pPr lvl="3" rtl="0" algn="ctr">
              <a:spcBef>
                <a:spcPts val="0"/>
              </a:spcBef>
              <a:buSzPct val="100000"/>
              <a:defRPr sz="4800"/>
            </a:lvl4pPr>
            <a:lvl5pPr lvl="4" rtl="0" algn="ctr">
              <a:spcBef>
                <a:spcPts val="0"/>
              </a:spcBef>
              <a:buSzPct val="100000"/>
              <a:defRPr sz="4800"/>
            </a:lvl5pPr>
            <a:lvl6pPr lvl="5" rtl="0" algn="ctr">
              <a:spcBef>
                <a:spcPts val="0"/>
              </a:spcBef>
              <a:buSzPct val="100000"/>
              <a:defRPr sz="4800"/>
            </a:lvl6pPr>
            <a:lvl7pPr lvl="6" rtl="0" algn="ctr">
              <a:spcBef>
                <a:spcPts val="0"/>
              </a:spcBef>
              <a:buSzPct val="100000"/>
              <a:defRPr sz="4800"/>
            </a:lvl7pPr>
            <a:lvl8pPr lvl="7" rtl="0" algn="ctr">
              <a:spcBef>
                <a:spcPts val="0"/>
              </a:spcBef>
              <a:buSzPct val="100000"/>
              <a:defRPr sz="4800"/>
            </a:lvl8pPr>
            <a:lvl9pPr lvl="8"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3">
    <p:bg>
      <p:bgPr>
        <a:solidFill>
          <a:srgbClr val="FFFFFF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  <a:noFill/>
        </p:spPr>
        <p:txBody>
          <a:bodyPr anchorCtr="0" anchor="ctr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hape 21"/>
          <p:cNvCxnSpPr/>
          <p:nvPr/>
        </p:nvCxnSpPr>
        <p:spPr>
          <a:xfrm>
            <a:off x="492562" y="126028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" name="Shape 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hape 26"/>
          <p:cNvCxnSpPr/>
          <p:nvPr/>
        </p:nvCxnSpPr>
        <p:spPr>
          <a:xfrm>
            <a:off x="492562" y="126028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" name="Shape 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489218" y="1412276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" name="Shape 36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" name="Shape 45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3800"/>
            </a:lvl1pPr>
            <a:lvl2pPr lvl="1" rtl="0" algn="ctr">
              <a:spcBef>
                <a:spcPts val="0"/>
              </a:spcBef>
              <a:buSzPct val="100000"/>
              <a:defRPr sz="3800"/>
            </a:lvl2pPr>
            <a:lvl3pPr lvl="2" rtl="0" algn="ctr">
              <a:spcBef>
                <a:spcPts val="0"/>
              </a:spcBef>
              <a:buSzPct val="100000"/>
              <a:defRPr sz="3800"/>
            </a:lvl3pPr>
            <a:lvl4pPr lvl="3" rtl="0" algn="ctr">
              <a:spcBef>
                <a:spcPts val="0"/>
              </a:spcBef>
              <a:buSzPct val="100000"/>
              <a:defRPr sz="3800"/>
            </a:lvl4pPr>
            <a:lvl5pPr lvl="4" rtl="0" algn="ctr">
              <a:spcBef>
                <a:spcPts val="0"/>
              </a:spcBef>
              <a:buSzPct val="100000"/>
              <a:defRPr sz="3800"/>
            </a:lvl5pPr>
            <a:lvl6pPr lvl="5" rtl="0" algn="ctr">
              <a:spcBef>
                <a:spcPts val="0"/>
              </a:spcBef>
              <a:buSzPct val="100000"/>
              <a:defRPr sz="3800"/>
            </a:lvl6pPr>
            <a:lvl7pPr lvl="6" rtl="0" algn="ctr">
              <a:spcBef>
                <a:spcPts val="0"/>
              </a:spcBef>
              <a:buSzPct val="100000"/>
              <a:defRPr sz="3800"/>
            </a:lvl7pPr>
            <a:lvl8pPr lvl="7" rtl="0" algn="ctr">
              <a:spcBef>
                <a:spcPts val="0"/>
              </a:spcBef>
              <a:buSzPct val="100000"/>
              <a:defRPr sz="3800"/>
            </a:lvl8pPr>
            <a:lvl9pPr lvl="8" rtl="0" algn="ctr">
              <a:spcBef>
                <a:spcPts val="0"/>
              </a:spcBef>
              <a:buSzPct val="100000"/>
              <a:defRPr sz="3800"/>
            </a:lvl9pPr>
          </a:lstStyle>
          <a:p/>
        </p:txBody>
      </p:sp>
      <p:sp>
        <p:nvSpPr>
          <p:cNvPr id="46" name="Shape 46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00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olang.org/" TargetMode="External"/><Relationship Id="rId4" Type="http://schemas.openxmlformats.org/officeDocument/2006/relationships/hyperlink" Target="https://tour.golang.org/welcome/1" TargetMode="External"/><Relationship Id="rId5" Type="http://schemas.openxmlformats.org/officeDocument/2006/relationships/hyperlink" Target="http://www.golang-book.com/" TargetMode="External"/><Relationship Id="rId6" Type="http://schemas.openxmlformats.org/officeDocument/2006/relationships/hyperlink" Target="https://gobyexample.com/" TargetMode="External"/><Relationship Id="rId7" Type="http://schemas.openxmlformats.org/officeDocument/2006/relationships/hyperlink" Target="http://openmymind.net/The-Little-Go-Book/" TargetMode="External"/><Relationship Id="rId8" Type="http://schemas.openxmlformats.org/officeDocument/2006/relationships/hyperlink" Target="https://blog.golang.org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ctrTitle"/>
          </p:nvPr>
        </p:nvSpPr>
        <p:spPr>
          <a:xfrm>
            <a:off x="369424" y="1163525"/>
            <a:ext cx="4909200" cy="250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Go Lang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b="0" lang="en"/>
              <a:t>What is that thing?</a:t>
            </a:r>
          </a:p>
        </p:txBody>
      </p:sp>
      <p:pic>
        <p:nvPicPr>
          <p:cNvPr descr="golang.png"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1125" y="573187"/>
            <a:ext cx="3688074" cy="368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57889318001_5018550296001_5018524006001-vs.jpg" id="151" name="Shape 151"/>
          <p:cNvPicPr preferRelativeResize="0"/>
          <p:nvPr/>
        </p:nvPicPr>
        <p:blipFill rotWithShape="1">
          <a:blip r:embed="rId3">
            <a:alphaModFix amt="50000"/>
          </a:blip>
          <a:srcRect b="0" l="495" r="495" t="0"/>
          <a:stretch/>
        </p:blipFill>
        <p:spPr>
          <a:xfrm>
            <a:off x="0" y="0"/>
            <a:ext cx="9144004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Fast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397438.jpg" id="157" name="Shape 157"/>
          <p:cNvPicPr preferRelativeResize="0"/>
          <p:nvPr/>
        </p:nvPicPr>
        <p:blipFill rotWithShape="1">
          <a:blip r:embed="rId3">
            <a:alphaModFix amt="43000"/>
          </a:blip>
          <a:srcRect b="12495" l="0" r="0" t="12502"/>
          <a:stretch/>
        </p:blipFill>
        <p:spPr>
          <a:xfrm>
            <a:off x="0" y="0"/>
            <a:ext cx="9144005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Goroutines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60201183859-plumber-plumbing-water-union-sink-tools.jpeg" id="163" name="Shape 163"/>
          <p:cNvPicPr preferRelativeResize="0"/>
          <p:nvPr/>
        </p:nvPicPr>
        <p:blipFill rotWithShape="1">
          <a:blip r:embed="rId3">
            <a:alphaModFix amt="50000"/>
          </a:blip>
          <a:srcRect b="7827" l="0" r="0" t="7827"/>
          <a:stretch/>
        </p:blipFill>
        <p:spPr>
          <a:xfrm>
            <a:off x="0" y="0"/>
            <a:ext cx="9144004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Tools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60201183859-plumber-plumbing-water-union-sink-tools.jpeg" id="169" name="Shape 169"/>
          <p:cNvPicPr preferRelativeResize="0"/>
          <p:nvPr/>
        </p:nvPicPr>
        <p:blipFill rotWithShape="1">
          <a:blip r:embed="rId3">
            <a:alphaModFix amt="50000"/>
          </a:blip>
          <a:srcRect b="7827" l="0" r="0" t="7827"/>
          <a:stretch/>
        </p:blipFill>
        <p:spPr>
          <a:xfrm>
            <a:off x="0" y="0"/>
            <a:ext cx="9144004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go get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60201183859-plumber-plumbing-water-union-sink-tools.jpeg" id="175" name="Shape 175"/>
          <p:cNvPicPr preferRelativeResize="0"/>
          <p:nvPr/>
        </p:nvPicPr>
        <p:blipFill rotWithShape="1">
          <a:blip r:embed="rId3">
            <a:alphaModFix amt="50000"/>
          </a:blip>
          <a:srcRect b="7827" l="0" r="0" t="7827"/>
          <a:stretch/>
        </p:blipFill>
        <p:spPr>
          <a:xfrm>
            <a:off x="0" y="0"/>
            <a:ext cx="9144004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go test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60201183859-plumber-plumbing-water-union-sink-tools.jpeg" id="181" name="Shape 181"/>
          <p:cNvPicPr preferRelativeResize="0"/>
          <p:nvPr/>
        </p:nvPicPr>
        <p:blipFill rotWithShape="1">
          <a:blip r:embed="rId3">
            <a:alphaModFix amt="50000"/>
          </a:blip>
          <a:srcRect b="7827" l="0" r="0" t="7827"/>
          <a:stretch/>
        </p:blipFill>
        <p:spPr>
          <a:xfrm>
            <a:off x="0" y="0"/>
            <a:ext cx="9144004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go run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60201183859-plumber-plumbing-water-union-sink-tools.jpeg" id="187" name="Shape 187"/>
          <p:cNvPicPr preferRelativeResize="0"/>
          <p:nvPr/>
        </p:nvPicPr>
        <p:blipFill rotWithShape="1">
          <a:blip r:embed="rId3">
            <a:alphaModFix amt="50000"/>
          </a:blip>
          <a:srcRect b="7827" l="0" r="0" t="7827"/>
          <a:stretch/>
        </p:blipFill>
        <p:spPr>
          <a:xfrm>
            <a:off x="0" y="0"/>
            <a:ext cx="9144004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go build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346235704.or.87693.jpg" id="193" name="Shape 193"/>
          <p:cNvPicPr preferRelativeResize="0"/>
          <p:nvPr/>
        </p:nvPicPr>
        <p:blipFill rotWithShape="1">
          <a:blip r:embed="rId3">
            <a:alphaModFix amt="50000"/>
          </a:blip>
          <a:srcRect b="0" l="3942" r="3942" t="0"/>
          <a:stretch/>
        </p:blipFill>
        <p:spPr>
          <a:xfrm>
            <a:off x="0" y="0"/>
            <a:ext cx="9144004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Demo Time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atsallfolks.jpg" id="199" name="Shape 1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ctrTitle"/>
          </p:nvPr>
        </p:nvSpPr>
        <p:spPr>
          <a:xfrm>
            <a:off x="1849050" y="49100"/>
            <a:ext cx="5445900" cy="983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Resources</a:t>
            </a:r>
          </a:p>
        </p:txBody>
      </p:sp>
      <p:sp>
        <p:nvSpPr>
          <p:cNvPr id="205" name="Shape 205"/>
          <p:cNvSpPr txBox="1"/>
          <p:nvPr>
            <p:ph idx="4294967295" type="body"/>
          </p:nvPr>
        </p:nvSpPr>
        <p:spPr>
          <a:xfrm>
            <a:off x="426350" y="1091650"/>
            <a:ext cx="8494800" cy="3826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https://golang.org/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https://tour.golang.org/welcome/1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http://www.golang-book.com/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https://gobyexample.com/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  <a:hlinkClick r:id="rId7"/>
              </a:rPr>
              <a:t>http://openmymind.net/The-Little-Go-Book/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  <a:hlinkClick r:id="rId8"/>
              </a:rPr>
              <a:t>https://blog.golang.org/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687474703a2f2f726f626f6e77726974696e672e636f6d2f77702d636f6e74656e742f75706c6f6164732f323031322f30382f444953434c41494d45522e6a7067"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7262" y="152400"/>
            <a:ext cx="4869474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c9309d7f74b3431df23155faa34c9ad.jpg" id="109" name="Shape 109"/>
          <p:cNvPicPr preferRelativeResize="0"/>
          <p:nvPr/>
        </p:nvPicPr>
        <p:blipFill rotWithShape="1">
          <a:blip r:embed="rId3">
            <a:alphaModFix amt="50000"/>
          </a:blip>
          <a:srcRect b="12495" l="0" r="0" t="12502"/>
          <a:stretch/>
        </p:blipFill>
        <p:spPr>
          <a:xfrm>
            <a:off x="0" y="0"/>
            <a:ext cx="9144004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History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hilosophy.jpg" id="115" name="Shape 115"/>
          <p:cNvPicPr preferRelativeResize="0"/>
          <p:nvPr/>
        </p:nvPicPr>
        <p:blipFill rotWithShape="1">
          <a:blip r:embed="rId3">
            <a:alphaModFix amt="57000"/>
          </a:blip>
          <a:srcRect b="0" l="5555" r="5555" t="0"/>
          <a:stretch/>
        </p:blipFill>
        <p:spPr>
          <a:xfrm>
            <a:off x="0" y="0"/>
            <a:ext cx="9144006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Philosophy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inions-2015-1024x681.jpg" id="121" name="Shape 121"/>
          <p:cNvPicPr preferRelativeResize="0"/>
          <p:nvPr/>
        </p:nvPicPr>
        <p:blipFill rotWithShape="1">
          <a:blip r:embed="rId3">
            <a:alphaModFix amt="50000"/>
          </a:blip>
          <a:srcRect b="7713" l="0" r="0" t="7705"/>
          <a:stretch/>
        </p:blipFill>
        <p:spPr>
          <a:xfrm>
            <a:off x="0" y="0"/>
            <a:ext cx="9144005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Features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oze-victorinox-noz-victorinox-cybertool-41-1.7775.7...jpg" id="127" name="Shape 127"/>
          <p:cNvPicPr preferRelativeResize="0"/>
          <p:nvPr/>
        </p:nvPicPr>
        <p:blipFill rotWithShape="1">
          <a:blip r:embed="rId3">
            <a:alphaModFix amt="50000"/>
          </a:blip>
          <a:srcRect b="0" l="3891" r="3882" t="0"/>
          <a:stretch/>
        </p:blipFill>
        <p:spPr>
          <a:xfrm>
            <a:off x="0" y="0"/>
            <a:ext cx="9144005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General purpose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.jpg" id="133" name="Shape 133"/>
          <p:cNvPicPr preferRelativeResize="0"/>
          <p:nvPr/>
        </p:nvPicPr>
        <p:blipFill rotWithShape="1">
          <a:blip r:embed="rId3">
            <a:alphaModFix amt="50000"/>
          </a:blip>
          <a:srcRect b="79" l="0" r="0" t="79"/>
          <a:stretch/>
        </p:blipFill>
        <p:spPr>
          <a:xfrm>
            <a:off x="0" y="0"/>
            <a:ext cx="9144004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Compile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ess-board-photography-wallpaper-1.jpg" id="139" name="Shape 139"/>
          <p:cNvPicPr preferRelativeResize="0"/>
          <p:nvPr/>
        </p:nvPicPr>
        <p:blipFill rotWithShape="1">
          <a:blip r:embed="rId3">
            <a:alphaModFix amt="50000"/>
          </a:blip>
          <a:srcRect b="4995" l="0" r="0" t="5004"/>
          <a:stretch/>
        </p:blipFill>
        <p:spPr>
          <a:xfrm>
            <a:off x="0" y="0"/>
            <a:ext cx="9144006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Strongly Typed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iginal.jpg" id="145" name="Shape 145"/>
          <p:cNvPicPr preferRelativeResize="0"/>
          <p:nvPr/>
        </p:nvPicPr>
        <p:blipFill rotWithShape="1">
          <a:blip r:embed="rId3">
            <a:alphaModFix amt="70000"/>
          </a:blip>
          <a:srcRect b="7698" l="0" r="0" t="7698"/>
          <a:stretch/>
        </p:blipFill>
        <p:spPr>
          <a:xfrm>
            <a:off x="0" y="0"/>
            <a:ext cx="9144004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Batteries included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